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9" r:id="rId2"/>
    <p:sldId id="299" r:id="rId3"/>
    <p:sldId id="256" r:id="rId4"/>
    <p:sldId id="263" r:id="rId5"/>
    <p:sldId id="258" r:id="rId6"/>
    <p:sldId id="293" r:id="rId7"/>
    <p:sldId id="294" r:id="rId8"/>
    <p:sldId id="291" r:id="rId9"/>
    <p:sldId id="295" r:id="rId10"/>
    <p:sldId id="296" r:id="rId11"/>
    <p:sldId id="297" r:id="rId12"/>
    <p:sldId id="298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468" autoAdjust="0"/>
  </p:normalViewPr>
  <p:slideViewPr>
    <p:cSldViewPr snapToGrid="0">
      <p:cViewPr varScale="1">
        <p:scale>
          <a:sx n="85" d="100"/>
          <a:sy n="85" d="100"/>
        </p:scale>
        <p:origin x="39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209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741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402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9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972" y="847555"/>
            <a:ext cx="58932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+mj-lt"/>
              </a:rPr>
              <a:t>Rocks can be described using their physical properties.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The physical properties geologists use are colour, layers, crystals or grains, and air holes.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On your whiteboard, describe the rock pictured.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82893" y="847555"/>
            <a:ext cx="88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Gabbro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448" y="1127572"/>
            <a:ext cx="6040552" cy="47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8330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there large crystals?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134622" y="4388200"/>
            <a:ext cx="4380099" cy="2147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Pumice is an extrusive igneous rock.  It has small crystals and formed quickly above ground from gaseous lava.</a:t>
            </a:r>
            <a:endParaRPr lang="en-AU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72429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small or no crystals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01634"/>
              </p:ext>
            </p:extLst>
          </p:nvPr>
        </p:nvGraphicFramePr>
        <p:xfrm>
          <a:off x="9351856" y="2399706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Does it have air holes?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63864"/>
              </p:ext>
            </p:extLst>
          </p:nvPr>
        </p:nvGraphicFramePr>
        <p:xfrm>
          <a:off x="377025" y="1701028"/>
          <a:ext cx="3106893" cy="4652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Igneous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Large c</a:t>
                      </a:r>
                      <a:r>
                        <a:rPr lang="en-AU" sz="2000" baseline="0" dirty="0"/>
                        <a:t>rystals visible with the naked eye = </a:t>
                      </a:r>
                      <a:r>
                        <a:rPr lang="en-AU" sz="2000" b="1" baseline="0" dirty="0"/>
                        <a:t>intrusive igneous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Small or no crystals?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Air holes = </a:t>
                      </a:r>
                      <a:r>
                        <a:rPr lang="en-AU" sz="2000" b="1" baseline="0" dirty="0"/>
                        <a:t>extrusive igneous from gaseous lava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No air holes =  </a:t>
                      </a:r>
                      <a:r>
                        <a:rPr lang="en-AU" sz="2000" b="1" baseline="0" dirty="0"/>
                        <a:t>extrusive igneous from non-gaseous lava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427" y="964510"/>
            <a:ext cx="3620294" cy="30591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42002" y="3654328"/>
            <a:ext cx="107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Pumice</a:t>
            </a:r>
          </a:p>
        </p:txBody>
      </p:sp>
    </p:spTree>
    <p:extLst>
      <p:ext uri="{BB962C8B-B14F-4D97-AF65-F5344CB8AC3E}">
        <p14:creationId xmlns:p14="http://schemas.microsoft.com/office/powerpoint/2010/main" val="234685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8330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there large crystals?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72429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small or no crystals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01634"/>
              </p:ext>
            </p:extLst>
          </p:nvPr>
        </p:nvGraphicFramePr>
        <p:xfrm>
          <a:off x="9351856" y="2399706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Does it have air holes?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9050"/>
              </p:ext>
            </p:extLst>
          </p:nvPr>
        </p:nvGraphicFramePr>
        <p:xfrm>
          <a:off x="377025" y="1701028"/>
          <a:ext cx="3106893" cy="4652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Igneous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Large c</a:t>
                      </a:r>
                      <a:r>
                        <a:rPr lang="en-AU" sz="2000" baseline="0" dirty="0"/>
                        <a:t>rystals visible with the naked eye = </a:t>
                      </a:r>
                      <a:r>
                        <a:rPr lang="en-AU" sz="2000" b="1" baseline="0" dirty="0"/>
                        <a:t>intrusive igneous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Small or no crystals?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Air holes = </a:t>
                      </a:r>
                      <a:r>
                        <a:rPr lang="en-AU" sz="2000" b="1" baseline="0" dirty="0"/>
                        <a:t>extrusive igneous from gaseous lava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No air holes =  </a:t>
                      </a:r>
                      <a:r>
                        <a:rPr lang="en-AU" sz="2000" b="1" baseline="0" dirty="0"/>
                        <a:t>extrusive igneous from non-gaseous lava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248407" y="1237375"/>
            <a:ext cx="4407539" cy="3940485"/>
            <a:chOff x="6539050" y="4194766"/>
            <a:chExt cx="2476500" cy="2307194"/>
          </a:xfrm>
        </p:grpSpPr>
        <p:sp>
          <p:nvSpPr>
            <p:cNvPr id="15" name="TextBox 14"/>
            <p:cNvSpPr txBox="1"/>
            <p:nvPr/>
          </p:nvSpPr>
          <p:spPr>
            <a:xfrm>
              <a:off x="7380028" y="6132628"/>
              <a:ext cx="751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Scoria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9050" y="4194766"/>
              <a:ext cx="2476500" cy="1847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48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8330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there large crystals?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72429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small or no crystals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01634"/>
              </p:ext>
            </p:extLst>
          </p:nvPr>
        </p:nvGraphicFramePr>
        <p:xfrm>
          <a:off x="9351856" y="2399706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Does it have air holes?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62352"/>
              </p:ext>
            </p:extLst>
          </p:nvPr>
        </p:nvGraphicFramePr>
        <p:xfrm>
          <a:off x="377025" y="1701028"/>
          <a:ext cx="3106893" cy="4652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Igneous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Large c</a:t>
                      </a:r>
                      <a:r>
                        <a:rPr lang="en-AU" sz="2000" baseline="0" dirty="0"/>
                        <a:t>rystals visible with the naked eye = </a:t>
                      </a:r>
                      <a:r>
                        <a:rPr lang="en-AU" sz="2000" b="1" baseline="0" dirty="0"/>
                        <a:t>intrusive igneous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Small or no crystals?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Air holes = </a:t>
                      </a:r>
                      <a:r>
                        <a:rPr lang="en-AU" sz="2000" b="1" baseline="0" dirty="0"/>
                        <a:t>extrusive igneous from gaseous lava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No air holes =  </a:t>
                      </a:r>
                      <a:r>
                        <a:rPr lang="en-AU" sz="2000" b="1" baseline="0" dirty="0"/>
                        <a:t>extrusive igneous from non-gaseous lava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327702" y="4381349"/>
            <a:ext cx="88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Gabbro</a:t>
            </a:r>
          </a:p>
        </p:txBody>
      </p:sp>
      <p:pic>
        <p:nvPicPr>
          <p:cNvPr id="1026" name="Picture 2" descr="Image result for gabbr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406" y="923718"/>
            <a:ext cx="4756397" cy="370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2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5" y="971188"/>
            <a:ext cx="10331172" cy="2946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/>
              <a:t>The properties of rocks are determined by how they are formed and will affect how they are used.</a:t>
            </a:r>
          </a:p>
          <a:p>
            <a:pPr>
              <a:spcAft>
                <a:spcPts val="1200"/>
              </a:spcAft>
            </a:pP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7" y="2060524"/>
            <a:ext cx="3710100" cy="2782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51" y="1565138"/>
            <a:ext cx="3976693" cy="2984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5" y="3724917"/>
            <a:ext cx="3789491" cy="2757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579" y="5006709"/>
            <a:ext cx="191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Granite </a:t>
            </a:r>
            <a:r>
              <a:rPr lang="en-AU" dirty="0" err="1" smtClean="0"/>
              <a:t>benchtops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5001654" y="3267145"/>
            <a:ext cx="162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Scoria drainage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8894324" y="4620490"/>
            <a:ext cx="204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Obsidian spearhead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65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5" y="833059"/>
            <a:ext cx="8924214" cy="612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How are igneous rocks formed?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78792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67555" y="2679949"/>
            <a:ext cx="8158389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How are intrusive igneous rocks different to extrusive igneous rocks?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4239170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554" y="4991196"/>
            <a:ext cx="8158389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Sally says obsidian is an </a:t>
            </a:r>
            <a:r>
              <a:rPr lang="en-AU" sz="2800" b="1" dirty="0"/>
              <a:t>intrusive</a:t>
            </a:r>
            <a:r>
              <a:rPr lang="en-AU" sz="2800" dirty="0"/>
              <a:t> igneous rock.  Is she correct?  Explain your choice.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263260" y="2288806"/>
            <a:ext cx="3825386" cy="2661702"/>
            <a:chOff x="9285660" y="2463567"/>
            <a:chExt cx="2556153" cy="190814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5660" y="2463567"/>
              <a:ext cx="2425603" cy="190814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834358" y="3999934"/>
              <a:ext cx="1007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Obsidian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3" grpId="0"/>
      <p:bldP spid="9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4" y="833058"/>
            <a:ext cx="11924446" cy="58482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+mn-lt"/>
              </a:rPr>
              <a:t>In your book or on your device answer the questions on page 25 of the text book.</a:t>
            </a:r>
          </a:p>
          <a:p>
            <a:endParaRPr lang="en-AU" sz="2800" dirty="0">
              <a:latin typeface="+mn-lt"/>
            </a:endParaRPr>
          </a:p>
          <a:p>
            <a:r>
              <a:rPr lang="en-AU" sz="2800" dirty="0">
                <a:latin typeface="+mn-lt"/>
              </a:rPr>
              <a:t>Make sure you answer in full sentences.</a:t>
            </a:r>
          </a:p>
          <a:p>
            <a:endParaRPr lang="en-AU" sz="2800" dirty="0">
              <a:latin typeface="+mn-lt"/>
            </a:endParaRPr>
          </a:p>
          <a:p>
            <a:endParaRPr lang="en-AU" sz="28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314" t="62817" r="19931" b="15800"/>
          <a:stretch/>
        </p:blipFill>
        <p:spPr>
          <a:xfrm>
            <a:off x="7216444" y="1598726"/>
            <a:ext cx="4356606" cy="48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70973" y="847555"/>
            <a:ext cx="628592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+mj-lt"/>
              </a:rPr>
              <a:t>A physical property geologists look at to identify minerals is the hardness using the Mohs’ Scale of Hardness.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On your whiteboard: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</a:rPr>
              <a:t>Name a mineral that will scratch fluorite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+mj-lt"/>
              </a:rPr>
              <a:t>Name a mineral that will be scratched by calcite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A mineral is scratched by topaz and will scratch feldspar.  Which mineral could it be?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305" t="10814" r="8768" b="2305"/>
          <a:stretch/>
        </p:blipFill>
        <p:spPr>
          <a:xfrm>
            <a:off x="7029814" y="-7773"/>
            <a:ext cx="4775847" cy="6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6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DF13E0C-AA9B-4AD2-A652-D403183AAEF2}"/>
              </a:ext>
            </a:extLst>
          </p:cNvPr>
          <p:cNvSpPr txBox="1">
            <a:spLocks/>
          </p:cNvSpPr>
          <p:nvPr/>
        </p:nvSpPr>
        <p:spPr>
          <a:xfrm>
            <a:off x="2135840" y="2057400"/>
            <a:ext cx="8274424" cy="2514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Igneous Rocks</a:t>
            </a:r>
            <a: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Year 8 Science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396943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260730" y="3223067"/>
            <a:ext cx="9186200" cy="319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Think, Pair, Share:  Identify two similarities and two differences between the two rocks.</a:t>
            </a:r>
          </a:p>
          <a:p>
            <a:endParaRPr lang="en-A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38150" y="822995"/>
            <a:ext cx="8323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>
                <a:latin typeface="+mj-lt"/>
              </a:rPr>
              <a:t>Define igneous rocks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>
                <a:latin typeface="+mj-lt"/>
              </a:rPr>
              <a:t>Identify the difference between magma and lava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>
                <a:latin typeface="+mj-lt"/>
              </a:rPr>
              <a:t>Describe how types of igneous rocks form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929576" y="3825894"/>
            <a:ext cx="6148358" cy="3071375"/>
            <a:chOff x="3933453" y="4194766"/>
            <a:chExt cx="5082097" cy="2307194"/>
          </a:xfrm>
        </p:grpSpPr>
        <p:sp>
          <p:nvSpPr>
            <p:cNvPr id="12" name="TextBox 11"/>
            <p:cNvSpPr txBox="1"/>
            <p:nvPr/>
          </p:nvSpPr>
          <p:spPr>
            <a:xfrm>
              <a:off x="7380028" y="6132628"/>
              <a:ext cx="751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Scoria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92232" y="6132628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Pumice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3453" y="4233562"/>
              <a:ext cx="2174217" cy="18372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9050" y="4194766"/>
              <a:ext cx="2476500" cy="1847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772298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are igneous rocks formed?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8924214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Igneous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Igneous rocks form when magma and lava from volcanic eruptions cools and solidifies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Magma is molten rock underneath the Earth’s surface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Lava is molten rock that is above the Earth’s surface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28844"/>
              </p:ext>
            </p:extLst>
          </p:nvPr>
        </p:nvGraphicFramePr>
        <p:xfrm>
          <a:off x="9351856" y="1461615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is magma different to lava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514280"/>
              </p:ext>
            </p:extLst>
          </p:nvPr>
        </p:nvGraphicFramePr>
        <p:xfrm>
          <a:off x="9351856" y="2630572"/>
          <a:ext cx="2605964" cy="1554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</a:t>
                      </a:r>
                      <a:r>
                        <a:rPr lang="en-AU" baseline="0" dirty="0"/>
                        <a:t> the molten rock in the image an example of magma or lava?  Explain your choice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11" y="3394544"/>
            <a:ext cx="4916041" cy="32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396579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Where are intrusive igneous rocks formed?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8924214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Intrusive Igneous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Intrusive igneous rocks form slowly beneath the surface of the Earth when magma is trapped in small pockets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The magma cools slowly, forming crystals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The longer it takes the rock to cool, the larger the crystals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06107"/>
              </p:ext>
            </p:extLst>
          </p:nvPr>
        </p:nvGraphicFramePr>
        <p:xfrm>
          <a:off x="9351856" y="1461615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To form crystals, does the magma cool slowly or quickly?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630647"/>
              </p:ext>
            </p:extLst>
          </p:nvPr>
        </p:nvGraphicFramePr>
        <p:xfrm>
          <a:off x="9351856" y="5344017"/>
          <a:ext cx="2646908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magma</a:t>
                      </a:r>
                      <a:r>
                        <a:rPr lang="en-AU" dirty="0"/>
                        <a:t> (</a:t>
                      </a:r>
                      <a:r>
                        <a:rPr lang="en-AU" i="1" dirty="0"/>
                        <a:t>noun</a:t>
                      </a:r>
                      <a:r>
                        <a:rPr lang="en-AU" dirty="0"/>
                        <a:t>)</a:t>
                      </a:r>
                    </a:p>
                    <a:p>
                      <a:r>
                        <a:rPr lang="en-AU" baseline="0" dirty="0"/>
                        <a:t>molten rock under the surface of the Earth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34053"/>
              </p:ext>
            </p:extLst>
          </p:nvPr>
        </p:nvGraphicFramePr>
        <p:xfrm>
          <a:off x="9351856" y="2904892"/>
          <a:ext cx="2605964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Granite and obsidian are both igneous</a:t>
                      </a:r>
                      <a:r>
                        <a:rPr lang="en-AU" baseline="0" dirty="0"/>
                        <a:t> rocks.  Which one is an </a:t>
                      </a:r>
                      <a:r>
                        <a:rPr lang="en-AU" b="1" baseline="0" dirty="0"/>
                        <a:t>intrusive</a:t>
                      </a:r>
                      <a:r>
                        <a:rPr lang="en-AU" baseline="0" dirty="0"/>
                        <a:t> igneous rock?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96" y="3672330"/>
            <a:ext cx="3082103" cy="24461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9" y="3772495"/>
            <a:ext cx="2657319" cy="22187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9588" y="6033536"/>
            <a:ext cx="88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Granite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12025" y="3775728"/>
            <a:ext cx="2855386" cy="2641147"/>
            <a:chOff x="9285660" y="2463567"/>
            <a:chExt cx="2464603" cy="245494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5660" y="2463567"/>
              <a:ext cx="2425603" cy="190814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742808" y="4549176"/>
              <a:ext cx="1007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Obsidian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07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91926"/>
              </p:ext>
            </p:extLst>
          </p:nvPr>
        </p:nvGraphicFramePr>
        <p:xfrm>
          <a:off x="9354003" y="106284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Where are extrusive igneous rocks formed?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8924214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Extrusive Igneous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Extrusive igneous rocks form on the surface of the Earth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The lava cools quickly, forming rocks with small or no crystals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Some igneous rocks have holes formed by volcanic gases escaping from the lava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647579"/>
              </p:ext>
            </p:extLst>
          </p:nvPr>
        </p:nvGraphicFramePr>
        <p:xfrm>
          <a:off x="9351856" y="1273300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Does</a:t>
                      </a:r>
                      <a:r>
                        <a:rPr lang="en-AU" baseline="0" dirty="0"/>
                        <a:t> lava cool quickly or slowly?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20080"/>
              </p:ext>
            </p:extLst>
          </p:nvPr>
        </p:nvGraphicFramePr>
        <p:xfrm>
          <a:off x="9351856" y="5520920"/>
          <a:ext cx="2646908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lava</a:t>
                      </a:r>
                      <a:r>
                        <a:rPr lang="en-AU" dirty="0"/>
                        <a:t> (</a:t>
                      </a:r>
                      <a:r>
                        <a:rPr lang="en-AU" i="1" dirty="0"/>
                        <a:t>noun</a:t>
                      </a:r>
                      <a:r>
                        <a:rPr lang="en-AU" dirty="0"/>
                        <a:t>) </a:t>
                      </a:r>
                    </a:p>
                    <a:p>
                      <a:r>
                        <a:rPr lang="en-AU" dirty="0"/>
                        <a:t>molten</a:t>
                      </a:r>
                      <a:r>
                        <a:rPr lang="en-AU" baseline="0" dirty="0"/>
                        <a:t> rock on the Earth’s surface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387135"/>
              </p:ext>
            </p:extLst>
          </p:nvPr>
        </p:nvGraphicFramePr>
        <p:xfrm>
          <a:off x="9351856" y="2440316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Why</a:t>
                      </a:r>
                      <a:r>
                        <a:rPr lang="en-AU" baseline="0" dirty="0"/>
                        <a:t> do some extrusive igneous rocks have holes?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96" y="4177790"/>
            <a:ext cx="3082103" cy="24461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62" y="4237637"/>
            <a:ext cx="2482771" cy="20979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65112" y="615091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Pumice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80" y="4246161"/>
            <a:ext cx="2502380" cy="20894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8982" y="6282994"/>
            <a:ext cx="88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Granite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501624"/>
              </p:ext>
            </p:extLst>
          </p:nvPr>
        </p:nvGraphicFramePr>
        <p:xfrm>
          <a:off x="9351856" y="3607332"/>
          <a:ext cx="2605964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Granite and pumice are both igneous</a:t>
                      </a:r>
                      <a:r>
                        <a:rPr lang="en-AU" baseline="0" dirty="0"/>
                        <a:t> rocks.  Which one is an </a:t>
                      </a:r>
                      <a:r>
                        <a:rPr lang="en-AU" b="1" baseline="0" dirty="0"/>
                        <a:t>extrusive </a:t>
                      </a:r>
                      <a:r>
                        <a:rPr lang="en-AU" baseline="0" dirty="0"/>
                        <a:t>igneous rock?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6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8330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there large crystals?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079586" y="4455518"/>
            <a:ext cx="4380099" cy="2147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Obsidian is an extrusive igneous rock.  It has no crystals and formed quickly above ground from non-gaseous lava.</a:t>
            </a:r>
            <a:endParaRPr lang="en-AU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72429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small or no crystals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01634"/>
              </p:ext>
            </p:extLst>
          </p:nvPr>
        </p:nvGraphicFramePr>
        <p:xfrm>
          <a:off x="9351856" y="2399706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Does it have air holes?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857049"/>
              </p:ext>
            </p:extLst>
          </p:nvPr>
        </p:nvGraphicFramePr>
        <p:xfrm>
          <a:off x="377025" y="1701028"/>
          <a:ext cx="3106893" cy="4652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Igneous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Large c</a:t>
                      </a:r>
                      <a:r>
                        <a:rPr lang="en-AU" sz="2000" baseline="0" dirty="0"/>
                        <a:t>rystals visible with the naked eye = </a:t>
                      </a:r>
                      <a:r>
                        <a:rPr lang="en-AU" sz="2000" b="1" baseline="0" dirty="0"/>
                        <a:t>intrusive igneous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Small or no crystals?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Air holes = </a:t>
                      </a:r>
                      <a:r>
                        <a:rPr lang="en-AU" sz="2000" b="1" baseline="0" dirty="0"/>
                        <a:t>extrusive igneous from gaseous lava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No air holes =  </a:t>
                      </a:r>
                      <a:r>
                        <a:rPr lang="en-AU" sz="2000" b="1" baseline="0" dirty="0"/>
                        <a:t>extrusive igneous from non-gaseous lava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4292040" y="1047387"/>
            <a:ext cx="4391955" cy="3115758"/>
            <a:chOff x="9285660" y="2463567"/>
            <a:chExt cx="2556153" cy="202525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5660" y="2463567"/>
              <a:ext cx="2425603" cy="190814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834358" y="4119492"/>
              <a:ext cx="1007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Obsidian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01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8330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there large crystals?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194178" y="4797717"/>
            <a:ext cx="4380099" cy="17553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Diorite is an intrusive igneous rock.  It has large crystals and formed slowly underground.</a:t>
            </a:r>
            <a:endParaRPr lang="en-AU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72429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 there small or no crystals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01634"/>
              </p:ext>
            </p:extLst>
          </p:nvPr>
        </p:nvGraphicFramePr>
        <p:xfrm>
          <a:off x="9351856" y="2399706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Does it have air holes?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792756"/>
              </p:ext>
            </p:extLst>
          </p:nvPr>
        </p:nvGraphicFramePr>
        <p:xfrm>
          <a:off x="377025" y="1701028"/>
          <a:ext cx="3106893" cy="4652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68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Igneous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Large c</a:t>
                      </a:r>
                      <a:r>
                        <a:rPr lang="en-AU" sz="2000" baseline="0" dirty="0"/>
                        <a:t>rystals visible with the naked eye = </a:t>
                      </a:r>
                      <a:r>
                        <a:rPr lang="en-AU" sz="2000" b="1" baseline="0" dirty="0"/>
                        <a:t>intrusive igneous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Small or no crystals?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Air holes = </a:t>
                      </a:r>
                      <a:r>
                        <a:rPr lang="en-AU" sz="2000" b="1" baseline="0" dirty="0"/>
                        <a:t>extrusive igneous from gaseous lava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No air holes =  </a:t>
                      </a:r>
                      <a:r>
                        <a:rPr lang="en-AU" sz="2000" b="1" baseline="0" dirty="0"/>
                        <a:t>extrusive igneous from non-gaseous lava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671" y="1198108"/>
            <a:ext cx="4480251" cy="33601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55119" y="828776"/>
            <a:ext cx="82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Diorite</a:t>
            </a:r>
          </a:p>
        </p:txBody>
      </p:sp>
    </p:spTree>
    <p:extLst>
      <p:ext uri="{BB962C8B-B14F-4D97-AF65-F5344CB8AC3E}">
        <p14:creationId xmlns:p14="http://schemas.microsoft.com/office/powerpoint/2010/main" val="57739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11466</TotalTime>
  <Words>917</Words>
  <Application>Microsoft Office PowerPoint</Application>
  <PresentationFormat>Widescreen</PresentationFormat>
  <Paragraphs>176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126</cp:revision>
  <dcterms:created xsi:type="dcterms:W3CDTF">2017-01-28T08:32:28Z</dcterms:created>
  <dcterms:modified xsi:type="dcterms:W3CDTF">2020-02-04T06:56:30Z</dcterms:modified>
</cp:coreProperties>
</file>